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23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nl-NL" smtClean="0"/>
              <a:t>Klik om de stijl te bewerken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6/27/2016</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923A1CC3-2375-41D4-9E03-427CAF2A4C1A}" type="datetimeFigureOut">
              <a:rPr lang="en-US" dirty="0"/>
              <a:t>6/27/2016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en bijschrif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nl-NL" smtClean="0"/>
              <a:t>Klik om de stijl te bewerken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AFF16868-8199-4C2C-A5B1-63AEE139F88E}" type="datetimeFigureOut">
              <a:rPr lang="en-US" dirty="0"/>
              <a:t>6/27/2016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eraat met bijschrift">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nl-NL" smtClean="0"/>
              <a:t>Klik om de stijl te bewerken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AAD9FF7F-6988-44CC-821B-644E70CD2F73}" type="datetimeFigureOut">
              <a:rPr lang="en-US" dirty="0"/>
              <a:t>6/27/2016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amkaartj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5C12C299-16B2-4475-990D-751901EACC14}" type="datetimeFigureOut">
              <a:rPr lang="en-US" dirty="0"/>
              <a:t>6/27/2016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nl-NL" smtClean="0"/>
              <a:t>Klik om de stijl te bewerken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6/27/2016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nl-NL" smtClean="0"/>
              <a:t>Klik om de stijl te bewerken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6/27/2016</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6/27/2016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nl-NL" smtClean="0"/>
              <a:t>Klik om de stijl te bewerken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6/27/2016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6/27/2016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34E6425-0181-43F2-84FC-787E803FD2F8}" type="datetimeFigureOut">
              <a:rPr lang="en-US" dirty="0"/>
              <a:t>6/27/2016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6/27/2016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6/27/2016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6/27/2016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6/27/2016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nl-NL" smtClean="0"/>
              <a:t>Klik om de stijl te bewerken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76E86A4C-8E40-4F87-A4F0-01A0687C5742}" type="datetimeFigureOut">
              <a:rPr lang="en-US" dirty="0"/>
              <a:t>6/27/2016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nl-NL" smtClean="0"/>
              <a:t>Klik op het pictogram als u een afbeelding wilt toevoegen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35E72C73-2D91-4E12-BA25-F0AA0C03599B}" type="datetimeFigureOut">
              <a:rPr lang="en-US" dirty="0"/>
              <a:t>6/27/2016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nl-NL" smtClean="0"/>
              <a:t>Klik om de stijl te bewerken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6/27/2016</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sz="1800" dirty="0"/>
              <a:t>De nieuwe look &amp; Feel van het handorakel</a:t>
            </a:r>
            <a:r>
              <a:rPr lang="nl-NL" dirty="0"/>
              <a:t/>
            </a:r>
            <a:br>
              <a:rPr lang="nl-NL" dirty="0"/>
            </a:br>
            <a:r>
              <a:rPr lang="nl-NL" dirty="0" smtClean="0"/>
              <a:t>Personal Coach </a:t>
            </a:r>
            <a:br>
              <a:rPr lang="nl-NL" dirty="0" smtClean="0"/>
            </a:br>
            <a:r>
              <a:rPr lang="nl-NL" dirty="0" smtClean="0"/>
              <a:t>voor de manager</a:t>
            </a:r>
            <a:endParaRPr lang="nl-NL" dirty="0"/>
          </a:p>
        </p:txBody>
      </p:sp>
      <p:sp>
        <p:nvSpPr>
          <p:cNvPr id="3" name="Ondertitel 2"/>
          <p:cNvSpPr>
            <a:spLocks noGrp="1"/>
          </p:cNvSpPr>
          <p:nvPr>
            <p:ph type="subTitle" idx="1"/>
          </p:nvPr>
        </p:nvSpPr>
        <p:spPr/>
        <p:txBody>
          <a:bodyPr/>
          <a:lstStyle/>
          <a:p>
            <a:r>
              <a:rPr lang="nl-NL" dirty="0">
                <a:solidFill>
                  <a:schemeClr val="accent2">
                    <a:lumMod val="60000"/>
                    <a:lumOff val="40000"/>
                  </a:schemeClr>
                </a:solidFill>
              </a:rPr>
              <a:t>Nu als handige paperback! </a:t>
            </a:r>
            <a:endParaRPr lang="nl-NL" dirty="0"/>
          </a:p>
        </p:txBody>
      </p:sp>
    </p:spTree>
    <p:extLst>
      <p:ext uri="{BB962C8B-B14F-4D97-AF65-F5344CB8AC3E}">
        <p14:creationId xmlns:p14="http://schemas.microsoft.com/office/powerpoint/2010/main" val="3137277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Op maat gesneden voor de snelst groeiende beroepsgroep van Nederland </a:t>
            </a:r>
            <a:endParaRPr lang="nl-NL" dirty="0"/>
          </a:p>
        </p:txBody>
      </p:sp>
      <p:pic>
        <p:nvPicPr>
          <p:cNvPr id="5" name="Tijdelijke aanduiding voor afbeelding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6621383" y="553664"/>
            <a:ext cx="3912144" cy="5750671"/>
          </a:xfrm>
        </p:spPr>
      </p:pic>
      <p:sp>
        <p:nvSpPr>
          <p:cNvPr id="4" name="Tijdelijke aanduiding voor tekst 3"/>
          <p:cNvSpPr>
            <a:spLocks noGrp="1"/>
          </p:cNvSpPr>
          <p:nvPr>
            <p:ph type="body" sz="half" idx="2"/>
          </p:nvPr>
        </p:nvSpPr>
        <p:spPr/>
        <p:txBody>
          <a:bodyPr/>
          <a:lstStyle/>
          <a:p>
            <a:r>
              <a:rPr lang="nl-NL" dirty="0" smtClean="0"/>
              <a:t>378 inzichten die een succes van je dag maken. </a:t>
            </a:r>
          </a:p>
          <a:p>
            <a:r>
              <a:rPr lang="nl-NL" dirty="0" smtClean="0"/>
              <a:t>Willekeurig benaderbaar of via de twee speciale navigatiepagina’s voor in het boek.</a:t>
            </a:r>
            <a:endParaRPr lang="nl-NL" dirty="0"/>
          </a:p>
        </p:txBody>
      </p:sp>
    </p:spTree>
    <p:extLst>
      <p:ext uri="{BB962C8B-B14F-4D97-AF65-F5344CB8AC3E}">
        <p14:creationId xmlns:p14="http://schemas.microsoft.com/office/powerpoint/2010/main" val="2143098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Wie wil er nu niet 24/7 een beroep op de eigen coach kunnen doen?</a:t>
            </a:r>
            <a:endParaRPr lang="nl-NL" dirty="0"/>
          </a:p>
        </p:txBody>
      </p:sp>
      <p:pic>
        <p:nvPicPr>
          <p:cNvPr id="5" name="Tijdelijke aanduiding voor afbeelding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6318400" y="478436"/>
            <a:ext cx="4720901" cy="5901128"/>
          </a:xfrm>
        </p:spPr>
      </p:pic>
      <p:sp>
        <p:nvSpPr>
          <p:cNvPr id="4" name="Tijdelijke aanduiding voor tekst 3"/>
          <p:cNvSpPr>
            <a:spLocks noGrp="1"/>
          </p:cNvSpPr>
          <p:nvPr>
            <p:ph type="body" sz="half" idx="2"/>
          </p:nvPr>
        </p:nvSpPr>
        <p:spPr>
          <a:xfrm>
            <a:off x="1154954" y="3657600"/>
            <a:ext cx="3859212" cy="1487978"/>
          </a:xfrm>
        </p:spPr>
        <p:txBody>
          <a:bodyPr>
            <a:normAutofit lnSpcReduction="10000"/>
          </a:bodyPr>
          <a:lstStyle/>
          <a:p>
            <a:r>
              <a:rPr lang="nl-NL" dirty="0">
                <a:solidFill>
                  <a:schemeClr val="bg1"/>
                </a:solidFill>
              </a:rPr>
              <a:t>De Personal coach voor de manager biedt meer dan 378 handvatten om stil te staan bij een situatie of vraagstuk. Praktische tips, behulpzame inzichten en nuttige aansporingen voor de manager die momenten van reflectie in zijn dagelijks handelen integreert.</a:t>
            </a:r>
          </a:p>
          <a:p>
            <a:endParaRPr lang="nl-NL" dirty="0"/>
          </a:p>
        </p:txBody>
      </p:sp>
    </p:spTree>
    <p:extLst>
      <p:ext uri="{BB962C8B-B14F-4D97-AF65-F5344CB8AC3E}">
        <p14:creationId xmlns:p14="http://schemas.microsoft.com/office/powerpoint/2010/main" val="474757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Goede raad hoeft niet duur te zijn</a:t>
            </a:r>
            <a:endParaRPr lang="nl-NL" dirty="0"/>
          </a:p>
        </p:txBody>
      </p:sp>
      <p:sp>
        <p:nvSpPr>
          <p:cNvPr id="3" name="Tijdelijke aanduiding voor tekst 2"/>
          <p:cNvSpPr>
            <a:spLocks noGrp="1"/>
          </p:cNvSpPr>
          <p:nvPr>
            <p:ph type="body" idx="1"/>
          </p:nvPr>
        </p:nvSpPr>
        <p:spPr/>
        <p:txBody>
          <a:bodyPr/>
          <a:lstStyle/>
          <a:p>
            <a:r>
              <a:rPr lang="nl-NL" dirty="0" smtClean="0"/>
              <a:t>Een cadeautje…</a:t>
            </a:r>
          </a:p>
        </p:txBody>
      </p:sp>
      <p:sp>
        <p:nvSpPr>
          <p:cNvPr id="4" name="Tijdelijke aanduiding voor tekst 3"/>
          <p:cNvSpPr>
            <a:spLocks noGrp="1"/>
          </p:cNvSpPr>
          <p:nvPr>
            <p:ph type="body" sz="half" idx="15"/>
          </p:nvPr>
        </p:nvSpPr>
        <p:spPr/>
        <p:txBody>
          <a:bodyPr/>
          <a:lstStyle/>
          <a:p>
            <a:r>
              <a:rPr lang="nl-NL" dirty="0" smtClean="0"/>
              <a:t>Ideaal…</a:t>
            </a:r>
          </a:p>
          <a:p>
            <a:r>
              <a:rPr lang="nl-NL" dirty="0" smtClean="0"/>
              <a:t>…als sinterklaascadeau of 	kerstpresent;</a:t>
            </a:r>
          </a:p>
          <a:p>
            <a:r>
              <a:rPr lang="nl-NL" dirty="0" smtClean="0"/>
              <a:t>… bij een promotie of een 	(uitgesproken) ambitie;</a:t>
            </a:r>
          </a:p>
          <a:p>
            <a:r>
              <a:rPr lang="nl-NL" dirty="0" smtClean="0"/>
              <a:t>… ter lering of als vermaak</a:t>
            </a:r>
          </a:p>
          <a:p>
            <a:r>
              <a:rPr lang="nl-NL" dirty="0" smtClean="0"/>
              <a:t>… in een kerstpakket</a:t>
            </a:r>
          </a:p>
          <a:p>
            <a:r>
              <a:rPr lang="nl-NL" dirty="0" smtClean="0"/>
              <a:t>… als geschenk aan jezelf</a:t>
            </a:r>
          </a:p>
          <a:p>
            <a:r>
              <a:rPr lang="nl-NL" dirty="0" smtClean="0"/>
              <a:t>… als signaal…</a:t>
            </a:r>
            <a:endParaRPr lang="nl-NL" dirty="0"/>
          </a:p>
        </p:txBody>
      </p:sp>
      <p:sp>
        <p:nvSpPr>
          <p:cNvPr id="5" name="Tijdelijke aanduiding voor tekst 4"/>
          <p:cNvSpPr>
            <a:spLocks noGrp="1"/>
          </p:cNvSpPr>
          <p:nvPr>
            <p:ph type="body" sz="quarter" idx="3"/>
          </p:nvPr>
        </p:nvSpPr>
        <p:spPr>
          <a:xfrm>
            <a:off x="4504408" y="2603500"/>
            <a:ext cx="3147009" cy="576262"/>
          </a:xfrm>
        </p:spPr>
        <p:txBody>
          <a:bodyPr/>
          <a:lstStyle/>
          <a:p>
            <a:r>
              <a:rPr lang="nl-NL" dirty="0" smtClean="0"/>
              <a:t>… voor de uitgeverij</a:t>
            </a:r>
            <a:endParaRPr lang="nl-NL" dirty="0"/>
          </a:p>
        </p:txBody>
      </p:sp>
      <p:sp>
        <p:nvSpPr>
          <p:cNvPr id="6" name="Tijdelijke aanduiding voor tekst 5"/>
          <p:cNvSpPr>
            <a:spLocks noGrp="1"/>
          </p:cNvSpPr>
          <p:nvPr>
            <p:ph type="body" sz="half" idx="16"/>
          </p:nvPr>
        </p:nvSpPr>
        <p:spPr/>
        <p:txBody>
          <a:bodyPr/>
          <a:lstStyle/>
          <a:p>
            <a:r>
              <a:rPr lang="nl-NL" dirty="0" smtClean="0"/>
              <a:t>Minimale </a:t>
            </a:r>
            <a:r>
              <a:rPr lang="nl-NL" dirty="0"/>
              <a:t>initiële </a:t>
            </a:r>
            <a:r>
              <a:rPr lang="nl-NL" dirty="0" smtClean="0"/>
              <a:t>kosten, nauwelijks werk aan, bekende naam in de boekhandel, ideale titel voor de najaarsaanbieding, zeer geschikt voor special sales.</a:t>
            </a:r>
          </a:p>
          <a:p>
            <a:r>
              <a:rPr lang="nl-NL" dirty="0" smtClean="0"/>
              <a:t>Als zwart-wit paperback zeer goedkoop en snel te produceren.</a:t>
            </a:r>
          </a:p>
          <a:p>
            <a:r>
              <a:rPr lang="nl-NL" dirty="0" smtClean="0"/>
              <a:t>Alle vormgeving, DTP en redactiewerk buiten de deur (bij de auteur).</a:t>
            </a:r>
          </a:p>
          <a:p>
            <a:endParaRPr lang="nl-NL" dirty="0"/>
          </a:p>
          <a:p>
            <a:endParaRPr lang="nl-NL" dirty="0"/>
          </a:p>
        </p:txBody>
      </p:sp>
      <p:sp>
        <p:nvSpPr>
          <p:cNvPr id="7" name="Tijdelijke aanduiding voor tekst 6"/>
          <p:cNvSpPr>
            <a:spLocks noGrp="1"/>
          </p:cNvSpPr>
          <p:nvPr>
            <p:ph type="body" sz="quarter" idx="13"/>
          </p:nvPr>
        </p:nvSpPr>
        <p:spPr/>
        <p:txBody>
          <a:bodyPr/>
          <a:lstStyle/>
          <a:p>
            <a:r>
              <a:rPr lang="nl-NL" dirty="0" smtClean="0"/>
              <a:t>Wat zegt de coach er zelf van?</a:t>
            </a:r>
            <a:endParaRPr lang="nl-NL" dirty="0"/>
          </a:p>
        </p:txBody>
      </p:sp>
      <p:sp>
        <p:nvSpPr>
          <p:cNvPr id="8" name="Tijdelijke aanduiding voor tekst 7"/>
          <p:cNvSpPr>
            <a:spLocks noGrp="1"/>
          </p:cNvSpPr>
          <p:nvPr>
            <p:ph type="body" sz="half" idx="17"/>
          </p:nvPr>
        </p:nvSpPr>
        <p:spPr/>
        <p:txBody>
          <a:bodyPr>
            <a:normAutofit/>
          </a:bodyPr>
          <a:lstStyle/>
          <a:p>
            <a:r>
              <a:rPr lang="nl-NL" i="1" dirty="0" smtClean="0"/>
              <a:t>(…) Je hebt jouw verhaal en je hebt de perceptie van degenen aan wie je het vertelt. Je verhaal kan nog zo goed zijn, als je het niet over de bühne weet te brengen, heb je niets. (…) Wat zou je kunnen verbeteren aan de manier waarop je iets probeert duidelijk te maken?</a:t>
            </a:r>
          </a:p>
          <a:p>
            <a:r>
              <a:rPr lang="nl-NL" dirty="0" smtClean="0"/>
              <a:t>Een goed gesprek misschien? Bel of mail met </a:t>
            </a:r>
            <a:r>
              <a:rPr lang="nl-NL" dirty="0" err="1" smtClean="0"/>
              <a:t>wim</a:t>
            </a:r>
            <a:r>
              <a:rPr lang="nl-NL" dirty="0" smtClean="0"/>
              <a:t>: 06 444 36 271 ; wim@tekstbron.nl</a:t>
            </a:r>
          </a:p>
          <a:p>
            <a:endParaRPr lang="nl-NL" dirty="0"/>
          </a:p>
        </p:txBody>
      </p:sp>
    </p:spTree>
    <p:extLst>
      <p:ext uri="{BB962C8B-B14F-4D97-AF65-F5344CB8AC3E}">
        <p14:creationId xmlns:p14="http://schemas.microsoft.com/office/powerpoint/2010/main" val="1031561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636" y="407324"/>
            <a:ext cx="10435590" cy="6035040"/>
          </a:xfrm>
          <a:prstGeom prst="rect">
            <a:avLst/>
          </a:prstGeom>
        </p:spPr>
      </p:pic>
    </p:spTree>
    <p:extLst>
      <p:ext uri="{BB962C8B-B14F-4D97-AF65-F5344CB8AC3E}">
        <p14:creationId xmlns:p14="http://schemas.microsoft.com/office/powerpoint/2010/main" val="37764531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directiekamer">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218</TotalTime>
  <Words>256</Words>
  <Application>Microsoft Office PowerPoint</Application>
  <PresentationFormat>Breedbeeld</PresentationFormat>
  <Paragraphs>23</Paragraphs>
  <Slides>5</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5</vt:i4>
      </vt:variant>
    </vt:vector>
  </HeadingPairs>
  <TitlesOfParts>
    <vt:vector size="9" baseType="lpstr">
      <vt:lpstr>Arial</vt:lpstr>
      <vt:lpstr>Century Gothic</vt:lpstr>
      <vt:lpstr>Wingdings 3</vt:lpstr>
      <vt:lpstr>Ion-directiekamer</vt:lpstr>
      <vt:lpstr>De nieuwe look &amp; Feel van het handorakel Personal Coach  voor de manager</vt:lpstr>
      <vt:lpstr>Op maat gesneden voor de snelst groeiende beroepsgroep van Nederland </vt:lpstr>
      <vt:lpstr>Wie wil er nu niet 24/7 een beroep op de eigen coach kunnen doen?</vt:lpstr>
      <vt:lpstr>Goede raad hoeft niet duur te zijn</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Coach  voor de manager</dc:title>
  <dc:creator>Wim van Grinsven</dc:creator>
  <cp:lastModifiedBy>Wim van Grinsven</cp:lastModifiedBy>
  <cp:revision>10</cp:revision>
  <dcterms:created xsi:type="dcterms:W3CDTF">2016-06-26T18:08:12Z</dcterms:created>
  <dcterms:modified xsi:type="dcterms:W3CDTF">2016-06-27T17:55:15Z</dcterms:modified>
</cp:coreProperties>
</file>